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89" r:id="rId3"/>
    <p:sldId id="294" r:id="rId4"/>
    <p:sldId id="296" r:id="rId5"/>
    <p:sldId id="297" r:id="rId6"/>
    <p:sldId id="302" r:id="rId7"/>
    <p:sldId id="298" r:id="rId8"/>
    <p:sldId id="299" r:id="rId9"/>
    <p:sldId id="300" r:id="rId10"/>
    <p:sldId id="301" r:id="rId11"/>
  </p:sldIdLst>
  <p:sldSz cx="9144000" cy="6858000" type="screen4x3"/>
  <p:notesSz cx="6858000" cy="994568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206" autoAdjust="0"/>
  </p:normalViewPr>
  <p:slideViewPr>
    <p:cSldViewPr>
      <p:cViewPr varScale="1">
        <p:scale>
          <a:sx n="57" d="100"/>
          <a:sy n="57" d="100"/>
        </p:scale>
        <p:origin x="1776" y="60"/>
      </p:cViewPr>
      <p:guideLst>
        <p:guide orient="horz" pos="2160"/>
        <p:guide pos="2880"/>
      </p:guideLst>
    </p:cSldViewPr>
  </p:slideViewPr>
  <p:notesTextViewPr>
    <p:cViewPr>
      <p:scale>
        <a:sx n="1" d="1"/>
        <a:sy n="1" d="1"/>
      </p:scale>
      <p:origin x="0" y="0"/>
    </p:cViewPr>
  </p:notesTextViewPr>
  <p:notesViewPr>
    <p:cSldViewPr>
      <p:cViewPr varScale="1">
        <p:scale>
          <a:sx n="45" d="100"/>
          <a:sy n="45" d="100"/>
        </p:scale>
        <p:origin x="2823"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3C092FE-B26E-4933-89FB-D19922B8EE39}" type="datetimeFigureOut">
              <a:rPr lang="en-AU" smtClean="0"/>
              <a:t>18/06/2017</a:t>
            </a:fld>
            <a:endParaRPr lang="en-AU"/>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C84625A-644C-435C-89AD-6010A46AF4B6}" type="slidenum">
              <a:rPr lang="en-AU" smtClean="0"/>
              <a:t>‹#›</a:t>
            </a:fld>
            <a:endParaRPr lang="en-AU"/>
          </a:p>
        </p:txBody>
      </p:sp>
    </p:spTree>
    <p:extLst>
      <p:ext uri="{BB962C8B-B14F-4D97-AF65-F5344CB8AC3E}">
        <p14:creationId xmlns:p14="http://schemas.microsoft.com/office/powerpoint/2010/main" val="115003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600" dirty="0"/>
          </a:p>
        </p:txBody>
      </p:sp>
      <p:sp>
        <p:nvSpPr>
          <p:cNvPr id="4" name="Slide Number Placeholder 3"/>
          <p:cNvSpPr>
            <a:spLocks noGrp="1"/>
          </p:cNvSpPr>
          <p:nvPr>
            <p:ph type="sldNum" sz="quarter" idx="10"/>
          </p:nvPr>
        </p:nvSpPr>
        <p:spPr/>
        <p:txBody>
          <a:bodyPr/>
          <a:lstStyle/>
          <a:p>
            <a:fld id="{4C84625A-644C-435C-89AD-6010A46AF4B6}" type="slidenum">
              <a:rPr lang="en-AU" smtClean="0"/>
              <a:t>1</a:t>
            </a:fld>
            <a:endParaRPr lang="en-AU"/>
          </a:p>
        </p:txBody>
      </p:sp>
    </p:spTree>
    <p:extLst>
      <p:ext uri="{BB962C8B-B14F-4D97-AF65-F5344CB8AC3E}">
        <p14:creationId xmlns:p14="http://schemas.microsoft.com/office/powerpoint/2010/main" val="153024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2</a:t>
            </a:fld>
            <a:endParaRPr lang="en-AU"/>
          </a:p>
        </p:txBody>
      </p:sp>
    </p:spTree>
    <p:extLst>
      <p:ext uri="{BB962C8B-B14F-4D97-AF65-F5344CB8AC3E}">
        <p14:creationId xmlns:p14="http://schemas.microsoft.com/office/powerpoint/2010/main" val="1380378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3</a:t>
            </a:fld>
            <a:endParaRPr lang="en-AU"/>
          </a:p>
        </p:txBody>
      </p:sp>
    </p:spTree>
    <p:extLst>
      <p:ext uri="{BB962C8B-B14F-4D97-AF65-F5344CB8AC3E}">
        <p14:creationId xmlns:p14="http://schemas.microsoft.com/office/powerpoint/2010/main" val="1958392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4</a:t>
            </a:fld>
            <a:endParaRPr lang="en-AU"/>
          </a:p>
        </p:txBody>
      </p:sp>
    </p:spTree>
    <p:extLst>
      <p:ext uri="{BB962C8B-B14F-4D97-AF65-F5344CB8AC3E}">
        <p14:creationId xmlns:p14="http://schemas.microsoft.com/office/powerpoint/2010/main" val="99768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5</a:t>
            </a:fld>
            <a:endParaRPr lang="en-AU"/>
          </a:p>
        </p:txBody>
      </p:sp>
    </p:spTree>
    <p:extLst>
      <p:ext uri="{BB962C8B-B14F-4D97-AF65-F5344CB8AC3E}">
        <p14:creationId xmlns:p14="http://schemas.microsoft.com/office/powerpoint/2010/main" val="1046586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6</a:t>
            </a:fld>
            <a:endParaRPr lang="en-AU"/>
          </a:p>
        </p:txBody>
      </p:sp>
    </p:spTree>
    <p:extLst>
      <p:ext uri="{BB962C8B-B14F-4D97-AF65-F5344CB8AC3E}">
        <p14:creationId xmlns:p14="http://schemas.microsoft.com/office/powerpoint/2010/main" val="4081555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7</a:t>
            </a:fld>
            <a:endParaRPr lang="en-AU"/>
          </a:p>
        </p:txBody>
      </p:sp>
    </p:spTree>
    <p:extLst>
      <p:ext uri="{BB962C8B-B14F-4D97-AF65-F5344CB8AC3E}">
        <p14:creationId xmlns:p14="http://schemas.microsoft.com/office/powerpoint/2010/main" val="2769253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8</a:t>
            </a:fld>
            <a:endParaRPr lang="en-AU"/>
          </a:p>
        </p:txBody>
      </p:sp>
    </p:spTree>
    <p:extLst>
      <p:ext uri="{BB962C8B-B14F-4D97-AF65-F5344CB8AC3E}">
        <p14:creationId xmlns:p14="http://schemas.microsoft.com/office/powerpoint/2010/main" val="600758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9</a:t>
            </a:fld>
            <a:endParaRPr lang="en-AU"/>
          </a:p>
        </p:txBody>
      </p:sp>
    </p:spTree>
    <p:extLst>
      <p:ext uri="{BB962C8B-B14F-4D97-AF65-F5344CB8AC3E}">
        <p14:creationId xmlns:p14="http://schemas.microsoft.com/office/powerpoint/2010/main" val="2240395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84625A-644C-435C-89AD-6010A46AF4B6}" type="slidenum">
              <a:rPr lang="en-AU" smtClean="0"/>
              <a:t>10</a:t>
            </a:fld>
            <a:endParaRPr lang="en-AU"/>
          </a:p>
        </p:txBody>
      </p:sp>
    </p:spTree>
    <p:extLst>
      <p:ext uri="{BB962C8B-B14F-4D97-AF65-F5344CB8AC3E}">
        <p14:creationId xmlns:p14="http://schemas.microsoft.com/office/powerpoint/2010/main" val="12663714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Arial Rounded MT Bold" panose="020F0704030504030204" pitchFamily="34" charset="0"/>
              </a:defRPr>
            </a:lvl1pPr>
            <a:lvl2pPr>
              <a:defRPr>
                <a:latin typeface="Arial Rounded MT Bold" panose="020F0704030504030204" pitchFamily="34" charset="0"/>
              </a:defRPr>
            </a:lvl2pPr>
            <a:lvl3pPr>
              <a:defRPr>
                <a:latin typeface="Arial Rounded MT Bold" panose="020F0704030504030204" pitchFamily="34" charset="0"/>
              </a:defRPr>
            </a:lvl3pPr>
            <a:lvl4pPr>
              <a:defRPr>
                <a:latin typeface="Arial Rounded MT Bold" panose="020F0704030504030204" pitchFamily="34" charset="0"/>
              </a:defRPr>
            </a:lvl4pPr>
            <a:lvl5pPr>
              <a:defRPr>
                <a:latin typeface="Arial Rounded MT Bold" panose="020F070403050403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a:t>Sons of God: Knowing the Father</a:t>
            </a:r>
            <a:br>
              <a:rPr lang="en-AU" sz="3600" dirty="0"/>
            </a:br>
            <a:r>
              <a:rPr lang="en-AU" sz="3600" dirty="0"/>
              <a:t>Pursuing the heart of worship</a:t>
            </a:r>
            <a:endParaRPr lang="en-US" sz="3600" dirty="0"/>
          </a:p>
        </p:txBody>
      </p:sp>
      <p:sp>
        <p:nvSpPr>
          <p:cNvPr id="3" name="Text Placeholder 2"/>
          <p:cNvSpPr>
            <a:spLocks noGrp="1"/>
          </p:cNvSpPr>
          <p:nvPr>
            <p:ph type="body" sz="quarter" idx="10"/>
          </p:nvPr>
        </p:nvSpPr>
        <p:spPr/>
        <p:txBody>
          <a:bodyPr/>
          <a:lstStyle/>
          <a:p>
            <a:r>
              <a:rPr lang="en-US" dirty="0"/>
              <a:t>Rev 4</a:t>
            </a:r>
          </a:p>
        </p:txBody>
      </p:sp>
      <p:sp>
        <p:nvSpPr>
          <p:cNvPr id="4" name="Text Placeholder 3"/>
          <p:cNvSpPr>
            <a:spLocks noGrp="1"/>
          </p:cNvSpPr>
          <p:nvPr>
            <p:ph type="body" sz="quarter" idx="12"/>
          </p:nvPr>
        </p:nvSpPr>
        <p:spPr/>
        <p:txBody>
          <a:bodyPr/>
          <a:lstStyle/>
          <a:p>
            <a:r>
              <a:rPr lang="en-US" dirty="0"/>
              <a:t>18/06/17</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3284984"/>
            <a:ext cx="9144000" cy="487444"/>
          </a:xfrm>
        </p:spPr>
        <p:txBody>
          <a:bodyPr/>
          <a:lstStyle/>
          <a:p>
            <a:r>
              <a:rPr lang="en-AU" dirty="0"/>
              <a:t>Rev 4 – God’s dwelling in heaven</a:t>
            </a:r>
          </a:p>
        </p:txBody>
      </p:sp>
      <p:sp>
        <p:nvSpPr>
          <p:cNvPr id="3" name="Content Placeholder 2"/>
          <p:cNvSpPr>
            <a:spLocks noGrp="1"/>
          </p:cNvSpPr>
          <p:nvPr>
            <p:ph idx="1"/>
          </p:nvPr>
        </p:nvSpPr>
        <p:spPr>
          <a:xfrm>
            <a:off x="108520" y="3877827"/>
            <a:ext cx="8964488" cy="2359485"/>
          </a:xfrm>
        </p:spPr>
        <p:txBody>
          <a:bodyPr>
            <a:normAutofit/>
          </a:bodyPr>
          <a:lstStyle/>
          <a:p>
            <a:pPr marL="514350" lvl="0" indent="-514350">
              <a:buAutoNum type="arabicPeriod"/>
            </a:pPr>
            <a:r>
              <a:rPr lang="en-AU" dirty="0"/>
              <a:t>One sitting on the </a:t>
            </a:r>
            <a:r>
              <a:rPr lang="en-AU" u="sng" dirty="0"/>
              <a:t>throne</a:t>
            </a:r>
            <a:r>
              <a:rPr lang="en-AU" dirty="0"/>
              <a:t> (v2)</a:t>
            </a:r>
          </a:p>
          <a:p>
            <a:pPr marL="514350" lvl="0" indent="-514350">
              <a:buAutoNum type="arabicPeriod"/>
            </a:pPr>
            <a:r>
              <a:rPr lang="en-AU" dirty="0"/>
              <a:t>Holiness (white, gold, fire) (v3-8)</a:t>
            </a:r>
          </a:p>
          <a:p>
            <a:pPr marL="514350" lvl="0" indent="-514350">
              <a:buAutoNum type="arabicPeriod"/>
            </a:pPr>
            <a:r>
              <a:rPr lang="en-AU" dirty="0"/>
              <a:t>Praise &amp; Thanksgiving (v9)</a:t>
            </a:r>
          </a:p>
          <a:p>
            <a:pPr marL="514350" lvl="0" indent="-514350">
              <a:buAutoNum type="arabicPeriod"/>
            </a:pPr>
            <a:r>
              <a:rPr lang="en-AU" dirty="0"/>
              <a:t>Worship (v9-11)</a:t>
            </a:r>
          </a:p>
        </p:txBody>
      </p:sp>
      <p:sp>
        <p:nvSpPr>
          <p:cNvPr id="4" name="Title 1">
            <a:extLst>
              <a:ext uri="{FF2B5EF4-FFF2-40B4-BE49-F238E27FC236}">
                <a16:creationId xmlns:a16="http://schemas.microsoft.com/office/drawing/2014/main" id="{DB72E681-C004-4494-98C8-8A99C798E4FE}"/>
              </a:ext>
            </a:extLst>
          </p:cNvPr>
          <p:cNvSpPr txBox="1">
            <a:spLocks/>
          </p:cNvSpPr>
          <p:nvPr/>
        </p:nvSpPr>
        <p:spPr>
          <a:xfrm>
            <a:off x="36512" y="332656"/>
            <a:ext cx="9144000" cy="4874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1" kern="1200" baseline="0">
                <a:solidFill>
                  <a:schemeClr val="tx1"/>
                </a:solidFill>
                <a:latin typeface="Century Gothic" panose="020B0502020202020204" pitchFamily="34" charset="0"/>
                <a:ea typeface="+mj-ea"/>
                <a:cs typeface="Arial" pitchFamily="34" charset="0"/>
              </a:defRPr>
            </a:lvl1pPr>
          </a:lstStyle>
          <a:p>
            <a:r>
              <a:rPr lang="en-AU" dirty="0"/>
              <a:t>John 4 – Worshiping God</a:t>
            </a:r>
          </a:p>
        </p:txBody>
      </p:sp>
      <p:sp>
        <p:nvSpPr>
          <p:cNvPr id="5" name="Content Placeholder 2">
            <a:extLst>
              <a:ext uri="{FF2B5EF4-FFF2-40B4-BE49-F238E27FC236}">
                <a16:creationId xmlns:a16="http://schemas.microsoft.com/office/drawing/2014/main" id="{1E7B18E9-ACCC-4836-A46E-23A1E72597BC}"/>
              </a:ext>
            </a:extLst>
          </p:cNvPr>
          <p:cNvSpPr txBox="1">
            <a:spLocks/>
          </p:cNvSpPr>
          <p:nvPr/>
        </p:nvSpPr>
        <p:spPr>
          <a:xfrm>
            <a:off x="107504" y="908720"/>
            <a:ext cx="8964488" cy="235948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Rounded MT Bold" panose="020F07040305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Rounded MT Bold" panose="020F07040305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Rounded MT Bold" panose="020F07040305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rabicPeriod"/>
            </a:pPr>
            <a:r>
              <a:rPr lang="en-AU" dirty="0"/>
              <a:t>Worshiping is NOT limited to a place (or time) (v20-21) </a:t>
            </a:r>
          </a:p>
          <a:p>
            <a:pPr marL="514350" indent="-514350">
              <a:buFont typeface="Arial" pitchFamily="34" charset="0"/>
              <a:buAutoNum type="arabicPeriod"/>
            </a:pPr>
            <a:r>
              <a:rPr lang="en-AU" dirty="0"/>
              <a:t>Worship must be in spirit and in truth (v22-24)</a:t>
            </a:r>
          </a:p>
        </p:txBody>
      </p:sp>
    </p:spTree>
    <p:extLst>
      <p:ext uri="{BB962C8B-B14F-4D97-AF65-F5344CB8AC3E}">
        <p14:creationId xmlns:p14="http://schemas.microsoft.com/office/powerpoint/2010/main" val="57711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1) One sitting on the throne</a:t>
            </a:r>
          </a:p>
        </p:txBody>
      </p:sp>
      <p:sp>
        <p:nvSpPr>
          <p:cNvPr id="3" name="Content Placeholder 2"/>
          <p:cNvSpPr>
            <a:spLocks noGrp="1"/>
          </p:cNvSpPr>
          <p:nvPr>
            <p:ph idx="1"/>
          </p:nvPr>
        </p:nvSpPr>
        <p:spPr/>
        <p:txBody>
          <a:bodyPr/>
          <a:lstStyle/>
          <a:p>
            <a:r>
              <a:rPr lang="en-AU" dirty="0"/>
              <a:t>Final authority – what influences our thoughts </a:t>
            </a:r>
            <a:r>
              <a:rPr lang="en-AU" dirty="0">
                <a:sym typeface="Wingdings" panose="05000000000000000000" pitchFamily="2" charset="2"/>
              </a:rPr>
              <a:t> decisions  actions?</a:t>
            </a:r>
          </a:p>
          <a:p>
            <a:r>
              <a:rPr lang="en-AU" dirty="0">
                <a:sym typeface="Wingdings" panose="05000000000000000000" pitchFamily="2" charset="2"/>
              </a:rPr>
              <a:t>Matt 6:10 – </a:t>
            </a:r>
            <a:r>
              <a:rPr lang="en-AU" i="1" dirty="0">
                <a:sym typeface="Wingdings" panose="05000000000000000000" pitchFamily="2" charset="2"/>
              </a:rPr>
              <a:t>“Let Your</a:t>
            </a:r>
            <a:br>
              <a:rPr lang="en-AU" i="1" dirty="0">
                <a:sym typeface="Wingdings" panose="05000000000000000000" pitchFamily="2" charset="2"/>
              </a:rPr>
            </a:br>
            <a:r>
              <a:rPr lang="en-AU" i="1" dirty="0">
                <a:sym typeface="Wingdings" panose="05000000000000000000" pitchFamily="2" charset="2"/>
              </a:rPr>
              <a:t>will be done”</a:t>
            </a:r>
          </a:p>
          <a:p>
            <a:endParaRPr lang="en-AU" i="1" dirty="0">
              <a:sym typeface="Wingdings" panose="05000000000000000000" pitchFamily="2" charset="2"/>
            </a:endParaRPr>
          </a:p>
          <a:p>
            <a:r>
              <a:rPr lang="en-AU" i="1" dirty="0"/>
              <a:t>Is He the centre of</a:t>
            </a:r>
            <a:br>
              <a:rPr lang="en-AU" i="1" dirty="0"/>
            </a:br>
            <a:r>
              <a:rPr lang="en-AU" i="1" dirty="0"/>
              <a:t>our life?</a:t>
            </a:r>
          </a:p>
          <a:p>
            <a:pPr marL="0" indent="0">
              <a:buNone/>
            </a:pPr>
            <a:endParaRPr lang="en-AU" dirty="0"/>
          </a:p>
        </p:txBody>
      </p:sp>
      <p:pic>
        <p:nvPicPr>
          <p:cNvPr id="4" name="Picture 3">
            <a:extLst>
              <a:ext uri="{FF2B5EF4-FFF2-40B4-BE49-F238E27FC236}">
                <a16:creationId xmlns:a16="http://schemas.microsoft.com/office/drawing/2014/main" id="{0EF9A71B-2A7A-42EC-86F3-DA9E24C46019}"/>
              </a:ext>
            </a:extLst>
          </p:cNvPr>
          <p:cNvPicPr>
            <a:picLocks noChangeAspect="1"/>
          </p:cNvPicPr>
          <p:nvPr/>
        </p:nvPicPr>
        <p:blipFill>
          <a:blip r:embed="rId3"/>
          <a:stretch>
            <a:fillRect/>
          </a:stretch>
        </p:blipFill>
        <p:spPr>
          <a:xfrm>
            <a:off x="5004048" y="2276872"/>
            <a:ext cx="4176464" cy="3072956"/>
          </a:xfrm>
          <a:prstGeom prst="rect">
            <a:avLst/>
          </a:prstGeom>
        </p:spPr>
      </p:pic>
    </p:spTree>
    <p:extLst>
      <p:ext uri="{BB962C8B-B14F-4D97-AF65-F5344CB8AC3E}">
        <p14:creationId xmlns:p14="http://schemas.microsoft.com/office/powerpoint/2010/main" val="476102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5C585-BDAA-4DD8-9AF5-A311DE2F7B63}"/>
              </a:ext>
            </a:extLst>
          </p:cNvPr>
          <p:cNvSpPr>
            <a:spLocks noGrp="1"/>
          </p:cNvSpPr>
          <p:nvPr>
            <p:ph type="title"/>
          </p:nvPr>
        </p:nvSpPr>
        <p:spPr/>
        <p:txBody>
          <a:bodyPr/>
          <a:lstStyle/>
          <a:p>
            <a:r>
              <a:rPr lang="en-AU" dirty="0"/>
              <a:t>2) Holiness</a:t>
            </a:r>
          </a:p>
        </p:txBody>
      </p:sp>
      <p:sp>
        <p:nvSpPr>
          <p:cNvPr id="3" name="Content Placeholder 2">
            <a:extLst>
              <a:ext uri="{FF2B5EF4-FFF2-40B4-BE49-F238E27FC236}">
                <a16:creationId xmlns:a16="http://schemas.microsoft.com/office/drawing/2014/main" id="{D2F2E128-418F-4636-8191-00F592E0196D}"/>
              </a:ext>
            </a:extLst>
          </p:cNvPr>
          <p:cNvSpPr>
            <a:spLocks noGrp="1"/>
          </p:cNvSpPr>
          <p:nvPr>
            <p:ph idx="1"/>
          </p:nvPr>
        </p:nvSpPr>
        <p:spPr>
          <a:xfrm>
            <a:off x="35496" y="764704"/>
            <a:ext cx="8712968" cy="4680520"/>
          </a:xfrm>
        </p:spPr>
        <p:txBody>
          <a:bodyPr>
            <a:normAutofit/>
          </a:bodyPr>
          <a:lstStyle/>
          <a:p>
            <a:r>
              <a:rPr lang="en-AU" dirty="0"/>
              <a:t>Set apart for purity (Ps 24:3-5)</a:t>
            </a:r>
          </a:p>
          <a:p>
            <a:pPr lvl="1"/>
            <a:r>
              <a:rPr lang="en-AU" i="1" dirty="0"/>
              <a:t>Who may ascend into the hill of the Lord?</a:t>
            </a:r>
            <a:br>
              <a:rPr lang="en-AU" i="1" dirty="0"/>
            </a:br>
            <a:r>
              <a:rPr lang="en-AU" i="1" dirty="0"/>
              <a:t>Or who may stand in His holy place?</a:t>
            </a:r>
            <a:br>
              <a:rPr lang="en-AU" i="1" dirty="0"/>
            </a:br>
            <a:r>
              <a:rPr lang="en-AU" i="1" dirty="0"/>
              <a:t>He who has clean hands and a pure heart,</a:t>
            </a:r>
            <a:br>
              <a:rPr lang="en-AU" i="1" dirty="0"/>
            </a:br>
            <a:r>
              <a:rPr lang="en-AU" i="1" dirty="0"/>
              <a:t>Who has not lifted up his soul to an idol,</a:t>
            </a:r>
            <a:br>
              <a:rPr lang="en-AU" i="1" dirty="0"/>
            </a:br>
            <a:r>
              <a:rPr lang="en-AU" i="1" dirty="0"/>
              <a:t>Nor sworn deceitfully.</a:t>
            </a:r>
            <a:br>
              <a:rPr lang="en-AU" i="1" dirty="0"/>
            </a:br>
            <a:r>
              <a:rPr lang="en-AU" i="1" dirty="0"/>
              <a:t>He shall receive blessing</a:t>
            </a:r>
            <a:br>
              <a:rPr lang="en-AU" i="1" dirty="0"/>
            </a:br>
            <a:r>
              <a:rPr lang="en-AU" i="1" dirty="0"/>
              <a:t>from the Lord, </a:t>
            </a:r>
            <a:br>
              <a:rPr lang="en-AU" i="1" dirty="0"/>
            </a:br>
            <a:r>
              <a:rPr lang="en-AU" i="1" dirty="0"/>
              <a:t>And righteousness from </a:t>
            </a:r>
            <a:br>
              <a:rPr lang="en-AU" i="1" dirty="0"/>
            </a:br>
            <a:r>
              <a:rPr lang="en-AU" i="1" dirty="0"/>
              <a:t>the God of his salvation.</a:t>
            </a:r>
          </a:p>
        </p:txBody>
      </p:sp>
      <p:pic>
        <p:nvPicPr>
          <p:cNvPr id="4" name="Picture 3">
            <a:extLst>
              <a:ext uri="{FF2B5EF4-FFF2-40B4-BE49-F238E27FC236}">
                <a16:creationId xmlns:a16="http://schemas.microsoft.com/office/drawing/2014/main" id="{B84F5577-C3F7-41CC-A60F-CCB106AD6C74}"/>
              </a:ext>
            </a:extLst>
          </p:cNvPr>
          <p:cNvPicPr>
            <a:picLocks noChangeAspect="1"/>
          </p:cNvPicPr>
          <p:nvPr/>
        </p:nvPicPr>
        <p:blipFill>
          <a:blip r:embed="rId3"/>
          <a:stretch>
            <a:fillRect/>
          </a:stretch>
        </p:blipFill>
        <p:spPr>
          <a:xfrm>
            <a:off x="5489689" y="3501008"/>
            <a:ext cx="3653478" cy="3312368"/>
          </a:xfrm>
          <a:prstGeom prst="rect">
            <a:avLst/>
          </a:prstGeom>
        </p:spPr>
      </p:pic>
      <p:sp>
        <p:nvSpPr>
          <p:cNvPr id="5" name="Content Placeholder 2">
            <a:extLst>
              <a:ext uri="{FF2B5EF4-FFF2-40B4-BE49-F238E27FC236}">
                <a16:creationId xmlns:a16="http://schemas.microsoft.com/office/drawing/2014/main" id="{FBFD9AC5-0A29-4786-8245-2471AC85A0A5}"/>
              </a:ext>
            </a:extLst>
          </p:cNvPr>
          <p:cNvSpPr txBox="1">
            <a:spLocks/>
          </p:cNvSpPr>
          <p:nvPr/>
        </p:nvSpPr>
        <p:spPr>
          <a:xfrm>
            <a:off x="809169" y="5148808"/>
            <a:ext cx="4968552" cy="15925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Rounded MT Bold" panose="020F07040305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Rounded MT Bold" panose="020F07040305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Rounded MT Bold" panose="020F07040305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Rounded MT Bold" panose="020F070403050403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br>
              <a:rPr lang="en-AU" i="1" dirty="0"/>
            </a:br>
            <a:r>
              <a:rPr lang="en-AU" i="1" dirty="0"/>
              <a:t>Manifest His character</a:t>
            </a:r>
          </a:p>
        </p:txBody>
      </p:sp>
    </p:spTree>
    <p:extLst>
      <p:ext uri="{BB962C8B-B14F-4D97-AF65-F5344CB8AC3E}">
        <p14:creationId xmlns:p14="http://schemas.microsoft.com/office/powerpoint/2010/main" val="166336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5C585-BDAA-4DD8-9AF5-A311DE2F7B63}"/>
              </a:ext>
            </a:extLst>
          </p:cNvPr>
          <p:cNvSpPr>
            <a:spLocks noGrp="1"/>
          </p:cNvSpPr>
          <p:nvPr>
            <p:ph type="title"/>
          </p:nvPr>
        </p:nvSpPr>
        <p:spPr/>
        <p:txBody>
          <a:bodyPr/>
          <a:lstStyle/>
          <a:p>
            <a:r>
              <a:rPr lang="en-AU" dirty="0"/>
              <a:t>2) Holiness</a:t>
            </a:r>
          </a:p>
        </p:txBody>
      </p:sp>
      <p:sp>
        <p:nvSpPr>
          <p:cNvPr id="3" name="Content Placeholder 2">
            <a:extLst>
              <a:ext uri="{FF2B5EF4-FFF2-40B4-BE49-F238E27FC236}">
                <a16:creationId xmlns:a16="http://schemas.microsoft.com/office/drawing/2014/main" id="{D2F2E128-418F-4636-8191-00F592E0196D}"/>
              </a:ext>
            </a:extLst>
          </p:cNvPr>
          <p:cNvSpPr>
            <a:spLocks noGrp="1"/>
          </p:cNvSpPr>
          <p:nvPr>
            <p:ph idx="1"/>
          </p:nvPr>
        </p:nvSpPr>
        <p:spPr>
          <a:xfrm>
            <a:off x="251520" y="836712"/>
            <a:ext cx="8712968" cy="5400600"/>
          </a:xfrm>
        </p:spPr>
        <p:txBody>
          <a:bodyPr>
            <a:normAutofit/>
          </a:bodyPr>
          <a:lstStyle/>
          <a:p>
            <a:r>
              <a:rPr lang="en-AU" sz="3600" dirty="0"/>
              <a:t>Set apart for purity (2 Tim 2:20-26)</a:t>
            </a:r>
          </a:p>
          <a:p>
            <a:pPr lvl="1"/>
            <a:r>
              <a:rPr lang="en-AU" sz="3200" i="1" dirty="0"/>
              <a:t>But in a great house there are not only vessels of gold and silver, but also of wood and clay, some for </a:t>
            </a:r>
            <a:r>
              <a:rPr lang="en-AU" sz="3200" i="1" dirty="0" err="1"/>
              <a:t>honor</a:t>
            </a:r>
            <a:r>
              <a:rPr lang="en-AU" sz="3200" i="1" dirty="0"/>
              <a:t> and some for </a:t>
            </a:r>
            <a:r>
              <a:rPr lang="en-AU" sz="3200" i="1" dirty="0" err="1"/>
              <a:t>dishonor</a:t>
            </a:r>
            <a:r>
              <a:rPr lang="en-AU" sz="3200" i="1" dirty="0"/>
              <a:t>. Therefore if anyone cleanses himself from the latter, he will be a vessel for </a:t>
            </a:r>
            <a:r>
              <a:rPr lang="en-AU" sz="3200" i="1" dirty="0" err="1"/>
              <a:t>honor</a:t>
            </a:r>
            <a:r>
              <a:rPr lang="en-AU" sz="3200" i="1" dirty="0"/>
              <a:t>, sanctified and useful for the Master, prepared for every good work. </a:t>
            </a:r>
          </a:p>
        </p:txBody>
      </p:sp>
    </p:spTree>
    <p:extLst>
      <p:ext uri="{BB962C8B-B14F-4D97-AF65-F5344CB8AC3E}">
        <p14:creationId xmlns:p14="http://schemas.microsoft.com/office/powerpoint/2010/main" val="1428202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5C585-BDAA-4DD8-9AF5-A311DE2F7B63}"/>
              </a:ext>
            </a:extLst>
          </p:cNvPr>
          <p:cNvSpPr>
            <a:spLocks noGrp="1"/>
          </p:cNvSpPr>
          <p:nvPr>
            <p:ph type="title"/>
          </p:nvPr>
        </p:nvSpPr>
        <p:spPr/>
        <p:txBody>
          <a:bodyPr/>
          <a:lstStyle/>
          <a:p>
            <a:r>
              <a:rPr lang="en-AU" dirty="0"/>
              <a:t>2) Holiness</a:t>
            </a:r>
          </a:p>
        </p:txBody>
      </p:sp>
      <p:sp>
        <p:nvSpPr>
          <p:cNvPr id="3" name="Content Placeholder 2">
            <a:extLst>
              <a:ext uri="{FF2B5EF4-FFF2-40B4-BE49-F238E27FC236}">
                <a16:creationId xmlns:a16="http://schemas.microsoft.com/office/drawing/2014/main" id="{D2F2E128-418F-4636-8191-00F592E0196D}"/>
              </a:ext>
            </a:extLst>
          </p:cNvPr>
          <p:cNvSpPr>
            <a:spLocks noGrp="1"/>
          </p:cNvSpPr>
          <p:nvPr>
            <p:ph idx="1"/>
          </p:nvPr>
        </p:nvSpPr>
        <p:spPr>
          <a:xfrm>
            <a:off x="251520" y="836712"/>
            <a:ext cx="8712968" cy="5400600"/>
          </a:xfrm>
        </p:spPr>
        <p:txBody>
          <a:bodyPr>
            <a:normAutofit fontScale="92500" lnSpcReduction="10000"/>
          </a:bodyPr>
          <a:lstStyle/>
          <a:p>
            <a:r>
              <a:rPr lang="en-AU" sz="3900" dirty="0"/>
              <a:t>Set apart for purity (2 </a:t>
            </a:r>
            <a:r>
              <a:rPr lang="en-AU" sz="3900"/>
              <a:t>Tim 2:20-26</a:t>
            </a:r>
            <a:r>
              <a:rPr lang="en-AU" sz="3900" dirty="0"/>
              <a:t>)</a:t>
            </a:r>
          </a:p>
          <a:p>
            <a:pPr lvl="1"/>
            <a:r>
              <a:rPr lang="en-AU" sz="3200" i="1" dirty="0"/>
              <a:t>Flee also youthful lusts; but pursue righteousness, faith, love, peace with those who call on the Lord out of a pure heart. But avoid foolish and ignorant disputes, knowing that they generate strife. And a servant of the Lord must not quarrel but be gentle to all, able to teach, patient, in humility correcting those who are in opposition, if God perhaps will grant them repentance, so that they may know the truth</a:t>
            </a:r>
          </a:p>
        </p:txBody>
      </p:sp>
    </p:spTree>
    <p:extLst>
      <p:ext uri="{BB962C8B-B14F-4D97-AF65-F5344CB8AC3E}">
        <p14:creationId xmlns:p14="http://schemas.microsoft.com/office/powerpoint/2010/main" val="2961796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C0CF6-1153-4DEE-8383-5D8FB42FCAD3}"/>
              </a:ext>
            </a:extLst>
          </p:cNvPr>
          <p:cNvSpPr>
            <a:spLocks noGrp="1"/>
          </p:cNvSpPr>
          <p:nvPr>
            <p:ph type="title"/>
          </p:nvPr>
        </p:nvSpPr>
        <p:spPr/>
        <p:txBody>
          <a:bodyPr/>
          <a:lstStyle/>
          <a:p>
            <a:r>
              <a:rPr lang="en-AU" dirty="0"/>
              <a:t>3) Praise &amp; Thanksgiving (Ps 100:4)</a:t>
            </a:r>
          </a:p>
        </p:txBody>
      </p:sp>
      <p:sp>
        <p:nvSpPr>
          <p:cNvPr id="3" name="Content Placeholder 2">
            <a:extLst>
              <a:ext uri="{FF2B5EF4-FFF2-40B4-BE49-F238E27FC236}">
                <a16:creationId xmlns:a16="http://schemas.microsoft.com/office/drawing/2014/main" id="{0350C541-D465-4EEB-BC95-F47E5AB44E35}"/>
              </a:ext>
            </a:extLst>
          </p:cNvPr>
          <p:cNvSpPr>
            <a:spLocks noGrp="1"/>
          </p:cNvSpPr>
          <p:nvPr>
            <p:ph idx="1"/>
          </p:nvPr>
        </p:nvSpPr>
        <p:spPr>
          <a:xfrm>
            <a:off x="179512" y="908720"/>
            <a:ext cx="9001000" cy="5472608"/>
          </a:xfrm>
        </p:spPr>
        <p:txBody>
          <a:bodyPr>
            <a:normAutofit fontScale="92500" lnSpcReduction="10000"/>
          </a:bodyPr>
          <a:lstStyle/>
          <a:p>
            <a:r>
              <a:rPr lang="en-AU" dirty="0"/>
              <a:t>Praise = who He is</a:t>
            </a:r>
          </a:p>
          <a:p>
            <a:r>
              <a:rPr lang="en-AU" dirty="0"/>
              <a:t>Thanksgiving = what He has done</a:t>
            </a:r>
          </a:p>
          <a:p>
            <a:pPr marL="457200" lvl="1" indent="0">
              <a:buNone/>
            </a:pPr>
            <a:r>
              <a:rPr lang="en-AU" sz="3000" i="1" dirty="0"/>
              <a:t>Make a joyful shout to the Lord, all you lands!</a:t>
            </a:r>
            <a:br>
              <a:rPr lang="en-AU" sz="3000" i="1" dirty="0"/>
            </a:br>
            <a:r>
              <a:rPr lang="en-AU" sz="3000" i="1" dirty="0"/>
              <a:t>Serve the Lord with gladness;</a:t>
            </a:r>
            <a:br>
              <a:rPr lang="en-AU" sz="3000" i="1" dirty="0"/>
            </a:br>
            <a:r>
              <a:rPr lang="en-AU" sz="3000" i="1" dirty="0"/>
              <a:t>Come before His presence with singing.</a:t>
            </a:r>
            <a:br>
              <a:rPr lang="en-AU" sz="3000" i="1" dirty="0"/>
            </a:br>
            <a:r>
              <a:rPr lang="en-AU" sz="3000" i="1" dirty="0"/>
              <a:t>Know that the Lord, He is God;</a:t>
            </a:r>
            <a:br>
              <a:rPr lang="en-AU" sz="3000" i="1" dirty="0"/>
            </a:br>
            <a:r>
              <a:rPr lang="en-AU" sz="3000" i="1" dirty="0"/>
              <a:t>It is He who has made us, and not we ourselves</a:t>
            </a:r>
            <a:br>
              <a:rPr lang="en-AU" sz="3000" i="1" dirty="0"/>
            </a:br>
            <a:r>
              <a:rPr lang="en-AU" sz="3000" i="1" dirty="0"/>
              <a:t>We are His people and the sheep of His pasture.</a:t>
            </a:r>
            <a:br>
              <a:rPr lang="en-AU" sz="3000" i="1" dirty="0"/>
            </a:br>
            <a:r>
              <a:rPr lang="en-AU" sz="3000" i="1" dirty="0"/>
              <a:t>Enter into His gates with thanksgiving,</a:t>
            </a:r>
            <a:br>
              <a:rPr lang="en-AU" sz="3000" i="1" dirty="0"/>
            </a:br>
            <a:r>
              <a:rPr lang="en-AU" sz="3000" i="1" dirty="0"/>
              <a:t>And into His courts with praise.</a:t>
            </a:r>
            <a:br>
              <a:rPr lang="en-AU" sz="3000" i="1" dirty="0"/>
            </a:br>
            <a:r>
              <a:rPr lang="en-AU" sz="3000" i="1" dirty="0"/>
              <a:t>Be thankful to Him, and bless His name.</a:t>
            </a:r>
            <a:br>
              <a:rPr lang="en-AU" sz="3000" i="1" dirty="0"/>
            </a:br>
            <a:r>
              <a:rPr lang="en-AU" sz="3000" i="1" dirty="0"/>
              <a:t>For the Lord is good; His mercy is everlasting,</a:t>
            </a:r>
            <a:br>
              <a:rPr lang="en-AU" sz="3000" i="1" dirty="0"/>
            </a:br>
            <a:r>
              <a:rPr lang="en-AU" sz="3000" i="1" dirty="0"/>
              <a:t>And His truth endures to all generations.</a:t>
            </a:r>
          </a:p>
        </p:txBody>
      </p:sp>
    </p:spTree>
    <p:extLst>
      <p:ext uri="{BB962C8B-B14F-4D97-AF65-F5344CB8AC3E}">
        <p14:creationId xmlns:p14="http://schemas.microsoft.com/office/powerpoint/2010/main" val="64193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9C990-355A-42EF-891E-0D419A6F188A}"/>
              </a:ext>
            </a:extLst>
          </p:cNvPr>
          <p:cNvSpPr>
            <a:spLocks noGrp="1"/>
          </p:cNvSpPr>
          <p:nvPr>
            <p:ph type="title"/>
          </p:nvPr>
        </p:nvSpPr>
        <p:spPr>
          <a:xfrm>
            <a:off x="108520" y="216024"/>
            <a:ext cx="9144000" cy="1052736"/>
          </a:xfrm>
        </p:spPr>
        <p:txBody>
          <a:bodyPr/>
          <a:lstStyle/>
          <a:p>
            <a:r>
              <a:rPr lang="en-AU" dirty="0"/>
              <a:t>Ps 22:3 - Yet you are holy, enthroned on the praises of Israel. </a:t>
            </a:r>
          </a:p>
        </p:txBody>
      </p:sp>
      <p:pic>
        <p:nvPicPr>
          <p:cNvPr id="4" name="Content Placeholder 3">
            <a:extLst>
              <a:ext uri="{FF2B5EF4-FFF2-40B4-BE49-F238E27FC236}">
                <a16:creationId xmlns:a16="http://schemas.microsoft.com/office/drawing/2014/main" id="{12A30E5F-3210-4400-8B2D-197C056BA9B7}"/>
              </a:ext>
            </a:extLst>
          </p:cNvPr>
          <p:cNvPicPr>
            <a:picLocks noGrp="1" noChangeAspect="1"/>
          </p:cNvPicPr>
          <p:nvPr>
            <p:ph idx="1"/>
          </p:nvPr>
        </p:nvPicPr>
        <p:blipFill>
          <a:blip r:embed="rId3"/>
          <a:stretch>
            <a:fillRect/>
          </a:stretch>
        </p:blipFill>
        <p:spPr>
          <a:xfrm>
            <a:off x="1979712" y="1412776"/>
            <a:ext cx="4392488" cy="3625547"/>
          </a:xfrm>
          <a:prstGeom prst="rect">
            <a:avLst/>
          </a:prstGeom>
        </p:spPr>
      </p:pic>
      <p:sp>
        <p:nvSpPr>
          <p:cNvPr id="5" name="Rectangle 4">
            <a:extLst>
              <a:ext uri="{FF2B5EF4-FFF2-40B4-BE49-F238E27FC236}">
                <a16:creationId xmlns:a16="http://schemas.microsoft.com/office/drawing/2014/main" id="{4549017D-7472-48E4-BFDE-E7D07D89BB82}"/>
              </a:ext>
            </a:extLst>
          </p:cNvPr>
          <p:cNvSpPr/>
          <p:nvPr/>
        </p:nvSpPr>
        <p:spPr>
          <a:xfrm>
            <a:off x="432048" y="5085184"/>
            <a:ext cx="7956376" cy="1200329"/>
          </a:xfrm>
          <a:prstGeom prst="rect">
            <a:avLst/>
          </a:prstGeom>
        </p:spPr>
        <p:txBody>
          <a:bodyPr wrap="square">
            <a:spAutoFit/>
          </a:bodyPr>
          <a:lstStyle/>
          <a:p>
            <a:r>
              <a:rPr lang="en-AU" sz="2400" b="1" i="1" dirty="0">
                <a:latin typeface="Arial" panose="020B0604020202020204" pitchFamily="34" charset="0"/>
                <a:cs typeface="Arial" panose="020B0604020202020204" pitchFamily="34" charset="0"/>
              </a:rPr>
              <a:t>1 The 5:16-18 Rejoice always, pray without ceasing, </a:t>
            </a:r>
            <a:br>
              <a:rPr lang="en-AU" sz="2400" b="1" i="1" dirty="0">
                <a:latin typeface="Arial" panose="020B0604020202020204" pitchFamily="34" charset="0"/>
                <a:cs typeface="Arial" panose="020B0604020202020204" pitchFamily="34" charset="0"/>
              </a:rPr>
            </a:br>
            <a:r>
              <a:rPr lang="en-AU" sz="2400" b="1" i="1" dirty="0">
                <a:latin typeface="Arial" panose="020B0604020202020204" pitchFamily="34" charset="0"/>
                <a:cs typeface="Arial" panose="020B0604020202020204" pitchFamily="34" charset="0"/>
              </a:rPr>
              <a:t>give thanks in all circumstances; for this is the will </a:t>
            </a:r>
            <a:br>
              <a:rPr lang="en-AU" sz="2400" b="1" i="1" dirty="0">
                <a:latin typeface="Arial" panose="020B0604020202020204" pitchFamily="34" charset="0"/>
                <a:cs typeface="Arial" panose="020B0604020202020204" pitchFamily="34" charset="0"/>
              </a:rPr>
            </a:br>
            <a:r>
              <a:rPr lang="en-AU" sz="2400" b="1" i="1" dirty="0">
                <a:latin typeface="Arial" panose="020B0604020202020204" pitchFamily="34" charset="0"/>
                <a:cs typeface="Arial" panose="020B0604020202020204" pitchFamily="34" charset="0"/>
              </a:rPr>
              <a:t>of God in Christ Jesus for you. </a:t>
            </a:r>
          </a:p>
        </p:txBody>
      </p:sp>
    </p:spTree>
    <p:extLst>
      <p:ext uri="{BB962C8B-B14F-4D97-AF65-F5344CB8AC3E}">
        <p14:creationId xmlns:p14="http://schemas.microsoft.com/office/powerpoint/2010/main" val="3697665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57FA-0122-45ED-8707-C01D1BAADCD2}"/>
              </a:ext>
            </a:extLst>
          </p:cNvPr>
          <p:cNvSpPr>
            <a:spLocks noGrp="1"/>
          </p:cNvSpPr>
          <p:nvPr>
            <p:ph type="title"/>
          </p:nvPr>
        </p:nvSpPr>
        <p:spPr/>
        <p:txBody>
          <a:bodyPr/>
          <a:lstStyle/>
          <a:p>
            <a:r>
              <a:rPr lang="en-AU" dirty="0"/>
              <a:t>4) Worship </a:t>
            </a:r>
            <a:r>
              <a:rPr lang="en-AU" i="1" dirty="0"/>
              <a:t>(in spirit and in truth)</a:t>
            </a:r>
          </a:p>
        </p:txBody>
      </p:sp>
      <p:sp>
        <p:nvSpPr>
          <p:cNvPr id="3" name="Content Placeholder 2">
            <a:extLst>
              <a:ext uri="{FF2B5EF4-FFF2-40B4-BE49-F238E27FC236}">
                <a16:creationId xmlns:a16="http://schemas.microsoft.com/office/drawing/2014/main" id="{FF321087-A963-40F8-94AE-DA02DC176EA1}"/>
              </a:ext>
            </a:extLst>
          </p:cNvPr>
          <p:cNvSpPr>
            <a:spLocks noGrp="1"/>
          </p:cNvSpPr>
          <p:nvPr>
            <p:ph idx="1"/>
          </p:nvPr>
        </p:nvSpPr>
        <p:spPr>
          <a:xfrm>
            <a:off x="251520" y="1207293"/>
            <a:ext cx="8712968" cy="4813995"/>
          </a:xfrm>
        </p:spPr>
        <p:txBody>
          <a:bodyPr/>
          <a:lstStyle/>
          <a:p>
            <a:pPr marL="571500" indent="-571500">
              <a:buAutoNum type="romanLcParenR"/>
            </a:pPr>
            <a:r>
              <a:rPr lang="en-AU" dirty="0"/>
              <a:t>Amen worship </a:t>
            </a:r>
          </a:p>
          <a:p>
            <a:pPr marL="0" indent="0">
              <a:buNone/>
            </a:pPr>
            <a:r>
              <a:rPr lang="en-AU" dirty="0"/>
              <a:t>	</a:t>
            </a:r>
            <a:r>
              <a:rPr lang="en-AU" sz="2800" dirty="0"/>
              <a:t>- Agree and proclaim who He is</a:t>
            </a:r>
          </a:p>
          <a:p>
            <a:pPr marL="0" indent="0">
              <a:buNone/>
            </a:pPr>
            <a:endParaRPr lang="en-AU" sz="1400" dirty="0"/>
          </a:p>
          <a:p>
            <a:pPr marL="0" indent="0">
              <a:buNone/>
            </a:pPr>
            <a:r>
              <a:rPr lang="en-AU" dirty="0"/>
              <a:t>ii) Sacrificial worship</a:t>
            </a:r>
          </a:p>
          <a:p>
            <a:pPr marL="0" indent="0">
              <a:buNone/>
            </a:pPr>
            <a:r>
              <a:rPr lang="en-AU" dirty="0"/>
              <a:t>	</a:t>
            </a:r>
            <a:r>
              <a:rPr lang="en-AU" sz="2800" dirty="0"/>
              <a:t>- Giving to God (not for man)</a:t>
            </a:r>
          </a:p>
          <a:p>
            <a:pPr marL="0" indent="0">
              <a:buNone/>
            </a:pPr>
            <a:endParaRPr lang="en-AU" sz="1400" dirty="0"/>
          </a:p>
          <a:p>
            <a:pPr marL="0" indent="0">
              <a:buNone/>
            </a:pPr>
            <a:r>
              <a:rPr lang="en-AU" dirty="0"/>
              <a:t>iii) Humility worship </a:t>
            </a:r>
          </a:p>
          <a:p>
            <a:pPr marL="0" indent="0">
              <a:buNone/>
            </a:pPr>
            <a:r>
              <a:rPr lang="en-AU" sz="2800" dirty="0"/>
              <a:t>	- Casts their crowns</a:t>
            </a:r>
          </a:p>
          <a:p>
            <a:pPr marL="0" indent="0">
              <a:buNone/>
            </a:pPr>
            <a:r>
              <a:rPr lang="en-AU" sz="2800" dirty="0"/>
              <a:t>	- Love expressed (action)</a:t>
            </a:r>
          </a:p>
          <a:p>
            <a:pPr marL="0" indent="0">
              <a:buNone/>
            </a:pPr>
            <a:endParaRPr lang="en-AU" dirty="0"/>
          </a:p>
          <a:p>
            <a:pPr marL="0" indent="0">
              <a:buNone/>
            </a:pPr>
            <a:endParaRPr lang="en-AU" dirty="0"/>
          </a:p>
        </p:txBody>
      </p:sp>
      <p:pic>
        <p:nvPicPr>
          <p:cNvPr id="4" name="Picture 3">
            <a:extLst>
              <a:ext uri="{FF2B5EF4-FFF2-40B4-BE49-F238E27FC236}">
                <a16:creationId xmlns:a16="http://schemas.microsoft.com/office/drawing/2014/main" id="{7501CE63-B723-4C32-87BD-082BF497AD2F}"/>
              </a:ext>
            </a:extLst>
          </p:cNvPr>
          <p:cNvPicPr>
            <a:picLocks noChangeAspect="1"/>
          </p:cNvPicPr>
          <p:nvPr/>
        </p:nvPicPr>
        <p:blipFill>
          <a:blip r:embed="rId3"/>
          <a:stretch>
            <a:fillRect/>
          </a:stretch>
        </p:blipFill>
        <p:spPr>
          <a:xfrm>
            <a:off x="5928260" y="4077072"/>
            <a:ext cx="3193766" cy="1706116"/>
          </a:xfrm>
          <a:prstGeom prst="rect">
            <a:avLst/>
          </a:prstGeom>
        </p:spPr>
      </p:pic>
    </p:spTree>
    <p:extLst>
      <p:ext uri="{BB962C8B-B14F-4D97-AF65-F5344CB8AC3E}">
        <p14:creationId xmlns:p14="http://schemas.microsoft.com/office/powerpoint/2010/main" val="309960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744754-31E8-45D8-8157-225711D50DE3}"/>
              </a:ext>
            </a:extLst>
          </p:cNvPr>
          <p:cNvSpPr>
            <a:spLocks noGrp="1"/>
          </p:cNvSpPr>
          <p:nvPr>
            <p:ph idx="1"/>
          </p:nvPr>
        </p:nvSpPr>
        <p:spPr>
          <a:xfrm>
            <a:off x="35496" y="-27384"/>
            <a:ext cx="9145016" cy="6381328"/>
          </a:xfrm>
        </p:spPr>
        <p:txBody>
          <a:bodyPr>
            <a:normAutofit/>
          </a:bodyPr>
          <a:lstStyle/>
          <a:p>
            <a:r>
              <a:rPr lang="en-AU" dirty="0"/>
              <a:t>God’s “dwelling” on earth</a:t>
            </a:r>
            <a:br>
              <a:rPr lang="en-AU" dirty="0"/>
            </a:br>
            <a:r>
              <a:rPr lang="en-AU" sz="2800" i="1" dirty="0"/>
              <a:t>Heb 3:6  but Christ is faithful over God's house as a son. And we are his house, if indeed we hold fast our confidence and our boasting in our hope. </a:t>
            </a:r>
          </a:p>
          <a:p>
            <a:r>
              <a:rPr lang="en-AU" dirty="0"/>
              <a:t>God’s “dwelling” in us</a:t>
            </a:r>
            <a:br>
              <a:rPr lang="en-AU" dirty="0"/>
            </a:br>
            <a:r>
              <a:rPr lang="en-AU" sz="2800" i="1" dirty="0"/>
              <a:t>1 Cor 6:19-20  Or do you not know that your body is a temple of the Holy Spirit in you, whom you have of God? And you are not your own, for you are bought with a price. Therefore glorify God in your body and in your spirit, which are God’s.</a:t>
            </a:r>
          </a:p>
          <a:p>
            <a:endParaRPr lang="en-AU" sz="1100" i="1" dirty="0"/>
          </a:p>
          <a:p>
            <a:r>
              <a:rPr lang="en-AU" sz="3000" b="1" dirty="0">
                <a:effectLst>
                  <a:outerShdw blurRad="38100" dist="38100" dir="2700000" algn="tl">
                    <a:srgbClr val="000000">
                      <a:alpha val="43137"/>
                    </a:srgbClr>
                  </a:outerShdw>
                </a:effectLst>
              </a:rPr>
              <a:t>CHURCH UNUSUAL!</a:t>
            </a:r>
          </a:p>
          <a:p>
            <a:pPr lvl="1"/>
            <a:r>
              <a:rPr lang="en-AU" sz="3000" b="1" dirty="0">
                <a:effectLst>
                  <a:outerShdw blurRad="38100" dist="38100" dir="2700000" algn="tl">
                    <a:srgbClr val="000000">
                      <a:alpha val="43137"/>
                    </a:srgbClr>
                  </a:outerShdw>
                </a:effectLst>
              </a:rPr>
              <a:t>A habitation for God to move, manifest and transact freely &amp; fully</a:t>
            </a:r>
          </a:p>
        </p:txBody>
      </p:sp>
    </p:spTree>
    <p:extLst>
      <p:ext uri="{BB962C8B-B14F-4D97-AF65-F5344CB8AC3E}">
        <p14:creationId xmlns:p14="http://schemas.microsoft.com/office/powerpoint/2010/main" val="3175315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5077</TotalTime>
  <Words>327</Words>
  <Application>Microsoft Office PowerPoint</Application>
  <PresentationFormat>On-screen Show (4:3)</PresentationFormat>
  <Paragraphs>57</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맑은 고딕</vt:lpstr>
      <vt:lpstr>Arial</vt:lpstr>
      <vt:lpstr>Arial Rounded MT Bold</vt:lpstr>
      <vt:lpstr>Calibri</vt:lpstr>
      <vt:lpstr>Century Gothic</vt:lpstr>
      <vt:lpstr>Wingdings</vt:lpstr>
      <vt:lpstr>Office Theme</vt:lpstr>
      <vt:lpstr>Sons of God: Knowing the Father Pursuing the heart of worship</vt:lpstr>
      <vt:lpstr>Rev 4 – God’s dwelling in heaven</vt:lpstr>
      <vt:lpstr>1) One sitting on the throne</vt:lpstr>
      <vt:lpstr>2) Holiness</vt:lpstr>
      <vt:lpstr>2) Holiness</vt:lpstr>
      <vt:lpstr>2) Holiness</vt:lpstr>
      <vt:lpstr>3) Praise &amp; Thanksgiving (Ps 100:4)</vt:lpstr>
      <vt:lpstr>Ps 22:3 - Yet you are holy, enthroned on the praises of Israel. </vt:lpstr>
      <vt:lpstr>4) Worship (in spirit and in truth)</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140</cp:revision>
  <cp:lastPrinted>2016-05-21T23:01:06Z</cp:lastPrinted>
  <dcterms:created xsi:type="dcterms:W3CDTF">2014-04-01T16:35:38Z</dcterms:created>
  <dcterms:modified xsi:type="dcterms:W3CDTF">2017-06-18T02:22:19Z</dcterms:modified>
</cp:coreProperties>
</file>